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1" r:id="rId17"/>
    <p:sldId id="273" r:id="rId18"/>
    <p:sldId id="274" r:id="rId19"/>
    <p:sldId id="275" r:id="rId20"/>
    <p:sldId id="276" r:id="rId21"/>
    <p:sldId id="293" r:id="rId22"/>
    <p:sldId id="294" r:id="rId23"/>
    <p:sldId id="295" r:id="rId24"/>
    <p:sldId id="296" r:id="rId25"/>
    <p:sldId id="297" r:id="rId26"/>
    <p:sldId id="298" r:id="rId27"/>
    <p:sldId id="299" r:id="rId28"/>
    <p:sldId id="300" r:id="rId29"/>
    <p:sldId id="301" r:id="rId30"/>
    <p:sldId id="302" r:id="rId31"/>
    <p:sldId id="303" r:id="rId32"/>
    <p:sldId id="277" r:id="rId33"/>
    <p:sldId id="281" r:id="rId34"/>
    <p:sldId id="279" r:id="rId35"/>
    <p:sldId id="278" r:id="rId36"/>
    <p:sldId id="280" r:id="rId37"/>
    <p:sldId id="282" r:id="rId38"/>
    <p:sldId id="283" r:id="rId39"/>
    <p:sldId id="284" r:id="rId40"/>
    <p:sldId id="285" r:id="rId41"/>
    <p:sldId id="286" r:id="rId42"/>
    <p:sldId id="287" r:id="rId43"/>
    <p:sldId id="288" r:id="rId44"/>
    <p:sldId id="289" r:id="rId45"/>
    <p:sldId id="290" r:id="rId46"/>
    <p:sldId id="291" r:id="rId47"/>
    <p:sldId id="292" r:id="rId4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80" d="100"/>
          <a:sy n="80" d="100"/>
        </p:scale>
        <p:origin x="5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02/07/2024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19</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166"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634" y="4054523"/>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20% delle possibili triadi nel grafo sono effettivamente chiuse. Se scegliamo tre nodi casuali che formano una "V" (un cammino di due passi), c'è una probabilità del 20% che quei tre nodi formano effettivamente un triangolo (cioè, che il terzo nodo sia connesso direttamente al primo nodo). Un valore di transitività di 0,2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1816</Words>
  <Application>Microsoft Office PowerPoint</Application>
  <PresentationFormat>Widescreen</PresentationFormat>
  <Paragraphs>183</Paragraphs>
  <Slides>47</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47</vt:i4>
      </vt:variant>
    </vt:vector>
  </HeadingPairs>
  <TitlesOfParts>
    <vt:vector size="53"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Gianluca Regè</cp:lastModifiedBy>
  <cp:revision>9</cp:revision>
  <dcterms:created xsi:type="dcterms:W3CDTF">2024-06-28T07:53:42Z</dcterms:created>
  <dcterms:modified xsi:type="dcterms:W3CDTF">2024-07-02T11:35:23Z</dcterms:modified>
</cp:coreProperties>
</file>